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270" r:id="rId10"/>
    <p:sldId id="269" r:id="rId11"/>
    <p:sldId id="273" r:id="rId12"/>
    <p:sldId id="271" r:id="rId13"/>
    <p:sldId id="27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 Xinyi" initials="WX" lastIdx="1" clrIdx="0">
    <p:extLst>
      <p:ext uri="{19B8F6BF-5375-455C-9EA6-DF929625EA0E}">
        <p15:presenceInfo xmlns:p15="http://schemas.microsoft.com/office/powerpoint/2012/main" userId="873282b0c132ce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8F8"/>
    <a:srgbClr val="F4F0F1"/>
    <a:srgbClr val="D7D6D2"/>
    <a:srgbClr val="DA8478"/>
    <a:srgbClr val="ECB69A"/>
    <a:srgbClr val="16A4E5"/>
    <a:srgbClr val="007AFF"/>
    <a:srgbClr val="A1C8F1"/>
    <a:srgbClr val="1494CE"/>
    <a:srgbClr val="0C4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0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278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44406-B3F4-4E99-83EE-1507FF10D28F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1DC36-EC8A-4B3A-B368-B4FC973910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36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C4498-8D38-48D7-88B6-04AE45231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7A6F8B-E28F-4920-B526-243B6B038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FC968-904C-443F-8F88-8CAB35763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9A356-4812-4CE3-B0C0-72F17535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6A822-6444-4A2C-B46D-C104F940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58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E0ACE-77C7-4B5B-A6DF-11AE80C0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011203-850F-41CB-A7F4-2DA31320F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8691DA-46DE-46ED-8E71-7249EF4A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1A390D-5D27-4EC8-B1D0-D1F879A1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AD4F53-AB6D-4DD0-A2D1-5EF7C679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2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A1D31E-7A91-4197-82AE-F7DCB762B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5CD35C-E569-40A1-8771-CEA9C7CCA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08CDD-7D1E-4B07-B63A-2493EDBC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4FF10D-133F-45C6-8E4B-61AEE193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3D9526-A20C-4BE7-8B1E-F23CA161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2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EAE12-ADA6-4593-B8CA-2EFB6DF6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84D01-801C-46C0-A520-CE2040327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6A8EF-1D67-496A-B6B8-D53CFB55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2CE01-09D6-4B57-B1D2-718B9C1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1ACF4F-D114-4B4E-AC78-87C74D8A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2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C4A25-9B91-49C2-BB6E-0F04C8F1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C31CB6-1574-4F3A-840E-FD1FFC040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FF2DD1-B176-493F-A17A-AF02F9F8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DDECDA-48EA-4139-BB35-0CACDF7AF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6F17F-171A-4400-ABD5-939B19C7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47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9E643-BB2A-4E97-8696-9A8B2018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E6E28-F7B0-46E3-AF28-3180E0FC5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193BA0-DEC2-485D-93B5-6553957DB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35BE1F-C50D-4F11-94E5-5CB50F30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8F7F15-3584-41F3-9A12-899BC6AB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910C08-0926-4410-A528-6CE70AFA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3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4C09-757A-48E8-BDAD-E1062825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4BF21-9276-4930-BAC9-E2EDFA14C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06B202-FDC3-4F08-8DC5-855124E7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DEC664-7B05-4045-AD87-CCBD3486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28AABA-0B83-41B3-AA76-C2772E141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47B62F-BA7B-4122-8C07-A34A89BA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E4C47E-2D95-45FC-9ADB-8FB2B94C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A1D55E-0E81-4F14-9CCC-5D89D5FA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2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09033-04EB-4FE8-B84C-8F676382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14D9FC-AB3A-4518-B03A-B89E020E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60FD67-B58F-46E9-80CF-DE710746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C120B0-0AD9-4F4C-AF0C-5972957C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0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426ED7-20CB-4CF6-A20A-E587685A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B65D70-FECC-4ED1-84CD-CF83A228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64AAF2-12CA-4E59-9D09-E5CE2540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2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EEB4C-4586-4C03-AAF0-138DFAFE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5344A-5345-4CF8-A464-0D7AFB53B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A3CE24-8828-432A-B22D-8B2F611E8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E19E4C-E3B9-4DC5-BDDA-A344D189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B6BE69-8AD0-4C35-AE9F-4F5E8826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51EF5B-3A7A-4B64-8AAC-6F6DEBC3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32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F77DB-D544-4003-8AB1-541C5E89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E97604-1982-4A75-870D-8886C0856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881B0B-D3FF-4209-A026-4C8591310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FC059-78A1-48AE-B409-F52C94CA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65760F-23C9-4AB4-AC8C-5B3473B5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42D028-729F-4270-8822-9A4A76D6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5ADDF3-7949-40EE-B339-9BC29056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A6E7B8-5AE3-45CF-B9A6-4ECAAD0DF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5DA40-ABFE-47CA-B779-D6C099447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2D1F-0DC7-436C-AA92-0DD7F6C44788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5ACE1-EDE3-4256-A85C-25C3E819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7F3E1-73C7-492E-93D5-B25C5968A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15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BB03C1F-DB79-4D84-B41F-5CD129E49E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EABDA53-1ADB-4166-A5ED-A43F40723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8E8EBF9-5191-4362-AC8D-320A2A52AE4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3D14BAA-0BA3-4147-A0FF-117AE13CF515}"/>
                </a:ext>
              </a:extLst>
            </p:cNvPr>
            <p:cNvSpPr txBox="1"/>
            <p:nvPr/>
          </p:nvSpPr>
          <p:spPr>
            <a:xfrm>
              <a:off x="7853507" y="2183014"/>
              <a:ext cx="10669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spc="200" dirty="0">
                  <a:solidFill>
                    <a:schemeClr val="bg1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落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38E7C4-6A8D-4329-8551-317BFB685095}"/>
                </a:ext>
              </a:extLst>
            </p:cNvPr>
            <p:cNvSpPr/>
            <p:nvPr/>
          </p:nvSpPr>
          <p:spPr>
            <a:xfrm>
              <a:off x="2998533" y="1967719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须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E832A8-CB96-4CBC-B71C-93EA9C0648ED}"/>
                </a:ext>
              </a:extLst>
            </p:cNvPr>
            <p:cNvSpPr/>
            <p:nvPr/>
          </p:nvSpPr>
          <p:spPr>
            <a:xfrm>
              <a:off x="3939344" y="1721498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臾</a:t>
              </a:r>
              <a:endParaRPr lang="zh-CN" altLang="en-US" sz="2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EB0F3E0-ACF8-457C-AD41-297F99C41499}"/>
                </a:ext>
              </a:extLst>
            </p:cNvPr>
            <p:cNvSpPr/>
            <p:nvPr/>
          </p:nvSpPr>
          <p:spPr>
            <a:xfrm>
              <a:off x="4851120" y="1748032"/>
              <a:ext cx="11336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2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一</a:t>
              </a:r>
              <a:endParaRPr lang="zh-CN" altLang="en-US" sz="16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458081-3692-4598-8A29-5B4751629D23}"/>
                </a:ext>
              </a:extLst>
            </p:cNvPr>
            <p:cNvSpPr/>
            <p:nvPr/>
          </p:nvSpPr>
          <p:spPr>
            <a:xfrm>
              <a:off x="5418551" y="2071324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线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805A55-9131-49B8-B632-CCDCECEDCC6B}"/>
                </a:ext>
              </a:extLst>
            </p:cNvPr>
            <p:cNvSpPr/>
            <p:nvPr/>
          </p:nvSpPr>
          <p:spPr>
            <a:xfrm>
              <a:off x="5826265" y="1045397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吐</a:t>
              </a:r>
              <a:endParaRPr lang="zh-CN" altLang="en-US" sz="24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B1EDBD1-555C-42E1-9C12-94ADDFAD3F13}"/>
                </a:ext>
              </a:extLst>
            </p:cNvPr>
            <p:cNvSpPr/>
            <p:nvPr/>
          </p:nvSpPr>
          <p:spPr>
            <a:xfrm>
              <a:off x="6945582" y="1759487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复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718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53B021-25D6-4C86-A1C7-5DB53A4B11A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2CA49D-960E-425A-9ECC-BB73F3CCE0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2B4834-5AA4-44FD-B898-8B3B655DEB26}"/>
              </a:ext>
            </a:extLst>
          </p:cNvPr>
          <p:cNvSpPr txBox="1"/>
          <p:nvPr/>
        </p:nvSpPr>
        <p:spPr>
          <a:xfrm>
            <a:off x="1544320" y="2331164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rgbClr val="ECB69A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7701F-4DA1-436B-94EA-33CC3D8C7D03}"/>
              </a:ext>
            </a:extLst>
          </p:cNvPr>
          <p:cNvSpPr txBox="1"/>
          <p:nvPr/>
        </p:nvSpPr>
        <p:spPr>
          <a:xfrm>
            <a:off x="1595902" y="2392906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947744-7CA8-45E7-B198-3A0E4DD76A79}"/>
              </a:ext>
            </a:extLst>
          </p:cNvPr>
          <p:cNvSpPr txBox="1"/>
          <p:nvPr/>
        </p:nvSpPr>
        <p:spPr>
          <a:xfrm>
            <a:off x="7057292" y="173663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2020.09.09 </a:t>
            </a:r>
            <a:r>
              <a:rPr lang="zh-CN" altLang="en-US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星期三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AE16C1-A8F0-4DC5-82E8-D6D54FD5F958}"/>
              </a:ext>
            </a:extLst>
          </p:cNvPr>
          <p:cNvSpPr txBox="1"/>
          <p:nvPr/>
        </p:nvSpPr>
        <p:spPr>
          <a:xfrm>
            <a:off x="7082301" y="175695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2020.09.09 </a:t>
            </a:r>
            <a:r>
              <a:rPr lang="zh-CN" altLang="en-US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星期三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8230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53B021-25D6-4C86-A1C7-5DB53A4B11A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2CA49D-960E-425A-9ECC-BB73F3CCE0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2B4834-5AA4-44FD-B898-8B3B655DEB26}"/>
              </a:ext>
            </a:extLst>
          </p:cNvPr>
          <p:cNvSpPr txBox="1"/>
          <p:nvPr/>
        </p:nvSpPr>
        <p:spPr>
          <a:xfrm>
            <a:off x="1544320" y="2331164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rgbClr val="ECB69A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7701F-4DA1-436B-94EA-33CC3D8C7D03}"/>
              </a:ext>
            </a:extLst>
          </p:cNvPr>
          <p:cNvSpPr txBox="1"/>
          <p:nvPr/>
        </p:nvSpPr>
        <p:spPr>
          <a:xfrm>
            <a:off x="1595902" y="2392906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947744-7CA8-45E7-B198-3A0E4DD76A79}"/>
              </a:ext>
            </a:extLst>
          </p:cNvPr>
          <p:cNvSpPr txBox="1"/>
          <p:nvPr/>
        </p:nvSpPr>
        <p:spPr>
          <a:xfrm>
            <a:off x="7057292" y="173663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2020.09.29 </a:t>
            </a:r>
            <a:r>
              <a:rPr lang="zh-CN" altLang="en-US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星期二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AE16C1-A8F0-4DC5-82E8-D6D54FD5F958}"/>
              </a:ext>
            </a:extLst>
          </p:cNvPr>
          <p:cNvSpPr txBox="1"/>
          <p:nvPr/>
        </p:nvSpPr>
        <p:spPr>
          <a:xfrm>
            <a:off x="7082301" y="175695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2020.09.29 </a:t>
            </a:r>
            <a:r>
              <a:rPr lang="zh-CN" altLang="en-US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星期二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8297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318B072-1E8B-4B9B-B681-2CE94889F4E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 t="-61111" b="-6111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428AB0-4F59-48F0-948F-87B39F3AED9F}"/>
              </a:ext>
            </a:extLst>
          </p:cNvPr>
          <p:cNvSpPr txBox="1"/>
          <p:nvPr/>
        </p:nvSpPr>
        <p:spPr>
          <a:xfrm>
            <a:off x="492369" y="281353"/>
            <a:ext cx="101346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A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钟齐志莽行书" panose="02010600030101010101" pitchFamily="2" charset="-122"/>
                <a:ea typeface="钟齐志莽行书" panose="02010600030101010101" pitchFamily="2" charset="-122"/>
              </a:rPr>
              <a:t>2020-09-25</a:t>
            </a:r>
          </a:p>
          <a:p>
            <a:r>
              <a:rPr lang="zh-CN" altLang="en-US" sz="11500" b="1" dirty="0">
                <a:solidFill>
                  <a:srgbClr val="FA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钟齐志莽行书" panose="02010600030101010101" pitchFamily="2" charset="-122"/>
                <a:ea typeface="钟齐志莽行书" panose="02010600030101010101" pitchFamily="2" charset="-122"/>
              </a:rPr>
              <a:t>随笔</a:t>
            </a:r>
            <a:endParaRPr lang="en-US" altLang="zh-CN" sz="11500" b="1" dirty="0">
              <a:solidFill>
                <a:srgbClr val="FA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钟齐志莽行书" panose="02010600030101010101" pitchFamily="2" charset="-122"/>
              <a:ea typeface="钟齐志莽行书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033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0643F57-D3DA-42F5-9C4F-A00A11D85AE6}"/>
              </a:ext>
            </a:extLst>
          </p:cNvPr>
          <p:cNvSpPr txBox="1"/>
          <p:nvPr/>
        </p:nvSpPr>
        <p:spPr>
          <a:xfrm>
            <a:off x="1016000" y="618835"/>
            <a:ext cx="666865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的的</a:t>
            </a:r>
            <a:r>
              <a:rPr lang="zh-CN" altLang="en-US" sz="13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👩‍💻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534F72-EE5F-41ED-81BA-6DBADD6CE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88" t="13248" r="51803" b="22608"/>
          <a:stretch/>
        </p:blipFill>
        <p:spPr>
          <a:xfrm>
            <a:off x="1191491" y="3648363"/>
            <a:ext cx="2382982" cy="237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8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ABDA70F-963E-4ED3-8058-578F4DBD953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AD6FDE6-4FB8-443A-8BA6-34AB5F88E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567E491-B10F-4A99-8663-4E2410D3767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F2651C4-85EA-4A9F-9BAB-48702476F348}"/>
                </a:ext>
              </a:extLst>
            </p:cNvPr>
            <p:cNvSpPr txBox="1"/>
            <p:nvPr/>
          </p:nvSpPr>
          <p:spPr>
            <a:xfrm>
              <a:off x="1982403" y="1673135"/>
              <a:ext cx="8649226" cy="351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fine 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just not happy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128C48B-69C7-4E63-A226-11E65CBBA807}"/>
                </a:ext>
              </a:extLst>
            </p:cNvPr>
            <p:cNvCxnSpPr>
              <a:cxnSpLocks/>
            </p:cNvCxnSpPr>
            <p:nvPr/>
          </p:nvCxnSpPr>
          <p:spPr>
            <a:xfrm>
              <a:off x="1804106" y="2200591"/>
              <a:ext cx="0" cy="257018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482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A11BE8-87AF-4CD1-B7F0-78DD2A7338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0A868F4-0A8A-4816-9C1A-A19B6A10D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2B1A59C-A6E5-45F7-9C4F-7929A38A14C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A891125-7650-451C-9156-0ED5406D5F0F}"/>
                </a:ext>
              </a:extLst>
            </p:cNvPr>
            <p:cNvSpPr txBox="1"/>
            <p:nvPr/>
          </p:nvSpPr>
          <p:spPr>
            <a:xfrm>
              <a:off x="0" y="1425375"/>
              <a:ext cx="1219200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8000" dirty="0">
                  <a:solidFill>
                    <a:schemeClr val="bg1"/>
                  </a:solidFill>
                  <a:latin typeface="AMCSongGBK-Light" panose="020A0304000101010101" pitchFamily="18" charset="-122"/>
                  <a:ea typeface="AMCSongGBK-Light" panose="020A0304000101010101" pitchFamily="18" charset="-122"/>
                  <a:cs typeface="AMCSongGBK-Light" panose="020A0304000101010101" pitchFamily="18" charset="-122"/>
                </a:rPr>
                <a:t>Python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6600" b="1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网络爬虫与信息提取</a:t>
              </a:r>
              <a:endParaRPr lang="en-US" altLang="zh-CN" sz="6600" b="1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『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第一周</a:t>
              </a: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』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网络爬虫之规则</a:t>
              </a:r>
              <a:endParaRPr lang="zh-CN" altLang="en-US" sz="6000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93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CB4F26D-F79D-4949-AFAB-8C43EB0D0F0B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519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88FA4AD2-F01C-46B9-B57E-771659E0EF85}"/>
              </a:ext>
            </a:extLst>
          </p:cNvPr>
          <p:cNvGrpSpPr/>
          <p:nvPr/>
        </p:nvGrpSpPr>
        <p:grpSpPr>
          <a:xfrm>
            <a:off x="-11917681" y="-2310329"/>
            <a:ext cx="40688897" cy="10092882"/>
            <a:chOff x="-11917681" y="-2310329"/>
            <a:chExt cx="40688897" cy="1009288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207ED62-6D28-40E8-9F73-1E9363F02131}"/>
                </a:ext>
              </a:extLst>
            </p:cNvPr>
            <p:cNvGrpSpPr/>
            <p:nvPr/>
          </p:nvGrpSpPr>
          <p:grpSpPr>
            <a:xfrm rot="20271459">
              <a:off x="-11917681" y="-2310329"/>
              <a:ext cx="40688897" cy="10092882"/>
              <a:chOff x="-15880080" y="-1030168"/>
              <a:chExt cx="40688897" cy="10092882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D8C74D2-AACE-4770-AAF2-D750ACAD08E6}"/>
                  </a:ext>
                </a:extLst>
              </p:cNvPr>
              <p:cNvSpPr txBox="1"/>
              <p:nvPr/>
            </p:nvSpPr>
            <p:spPr>
              <a:xfrm>
                <a:off x="-4692015" y="3897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5ECE4F5-31DF-4746-932B-30F582ECD38C}"/>
                  </a:ext>
                </a:extLst>
              </p:cNvPr>
              <p:cNvGrpSpPr/>
              <p:nvPr/>
            </p:nvGrpSpPr>
            <p:grpSpPr>
              <a:xfrm>
                <a:off x="-11367136" y="1809600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F0813B4B-4126-459F-A3E2-7E771A42E232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A51BB97-C565-45FD-AB5A-E002CCF25492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EE802C-7118-46C9-8F95-B31344E3229E}"/>
                  </a:ext>
                </a:extLst>
              </p:cNvPr>
              <p:cNvGrpSpPr/>
              <p:nvPr/>
            </p:nvGrpSpPr>
            <p:grpSpPr>
              <a:xfrm>
                <a:off x="-15880080" y="3229484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9E4C5630-424F-47B3-AA9A-0FA6F8BD5439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05C89866-7261-4345-9F66-75A8284B8D4B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98576F8A-8C74-4A21-A568-4CB0B3D56FAE}"/>
                  </a:ext>
                </a:extLst>
              </p:cNvPr>
              <p:cNvGrpSpPr/>
              <p:nvPr/>
            </p:nvGrpSpPr>
            <p:grpSpPr>
              <a:xfrm>
                <a:off x="-8900160" y="4649368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1BFA437-19F6-4BFA-BA8F-18A476E7B691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CD1226E-044B-4A3D-B384-484C8F6212F3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21B457B-D62D-4F4D-9211-DB2D4E4B231E}"/>
                  </a:ext>
                </a:extLst>
              </p:cNvPr>
              <p:cNvSpPr txBox="1"/>
              <p:nvPr/>
            </p:nvSpPr>
            <p:spPr>
              <a:xfrm>
                <a:off x="-3232785" y="6069250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F2BF293-EFCD-403A-BD3A-5CB0607A60D3}"/>
                  </a:ext>
                </a:extLst>
              </p:cNvPr>
              <p:cNvGrpSpPr/>
              <p:nvPr/>
            </p:nvGrpSpPr>
            <p:grpSpPr>
              <a:xfrm>
                <a:off x="-15880080" y="-1030168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5C03F55-3EF3-423B-ABD2-639C42F69E5F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1A65E44-A8D4-4C40-BE45-080BD1DF5DC1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586EB22-6FD7-446F-A217-8503A7FBED6F}"/>
                  </a:ext>
                </a:extLst>
              </p:cNvPr>
              <p:cNvSpPr txBox="1"/>
              <p:nvPr/>
            </p:nvSpPr>
            <p:spPr>
              <a:xfrm>
                <a:off x="-7469505" y="7493054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1CF3674-4DC5-458E-AC86-6F77B4B59E8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494CE">
                <a:alpha val="9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CA5F8AB-480E-47E3-B815-7EDFC9D95C01}"/>
                </a:ext>
              </a:extLst>
            </p:cNvPr>
            <p:cNvSpPr txBox="1"/>
            <p:nvPr/>
          </p:nvSpPr>
          <p:spPr>
            <a:xfrm>
              <a:off x="2179164" y="1898004"/>
              <a:ext cx="7833673" cy="306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PAT(Advanced)</a:t>
              </a:r>
              <a:r>
                <a:rPr lang="zh-CN" altLang="en-US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模拟篇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604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207ED62-6D28-40E8-9F73-1E9363F02131}"/>
              </a:ext>
            </a:extLst>
          </p:cNvPr>
          <p:cNvGrpSpPr/>
          <p:nvPr/>
        </p:nvGrpSpPr>
        <p:grpSpPr>
          <a:xfrm rot="20271459">
            <a:off x="-11917681" y="-2310329"/>
            <a:ext cx="40688897" cy="10092882"/>
            <a:chOff x="-15880080" y="-1030168"/>
            <a:chExt cx="40688897" cy="1009288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D8C74D2-AACE-4770-AAF2-D750ACAD08E6}"/>
                </a:ext>
              </a:extLst>
            </p:cNvPr>
            <p:cNvSpPr txBox="1"/>
            <p:nvPr/>
          </p:nvSpPr>
          <p:spPr>
            <a:xfrm>
              <a:off x="-4692015" y="389716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5ECE4F5-31DF-4746-932B-30F582ECD38C}"/>
                </a:ext>
              </a:extLst>
            </p:cNvPr>
            <p:cNvGrpSpPr/>
            <p:nvPr/>
          </p:nvGrpSpPr>
          <p:grpSpPr>
            <a:xfrm>
              <a:off x="-11367136" y="1809600"/>
              <a:ext cx="33708977" cy="1569660"/>
              <a:chOff x="-11214736" y="1400116"/>
              <a:chExt cx="33708977" cy="156966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813B4B-4126-459F-A3E2-7E771A42E232}"/>
                  </a:ext>
                </a:extLst>
              </p:cNvPr>
              <p:cNvSpPr txBox="1"/>
              <p:nvPr/>
            </p:nvSpPr>
            <p:spPr>
              <a:xfrm>
                <a:off x="5183505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A51BB97-C565-45FD-AB5A-E002CCF25492}"/>
                  </a:ext>
                </a:extLst>
              </p:cNvPr>
              <p:cNvSpPr txBox="1"/>
              <p:nvPr/>
            </p:nvSpPr>
            <p:spPr>
              <a:xfrm>
                <a:off x="-11214736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DEE802C-7118-46C9-8F95-B31344E3229E}"/>
                </a:ext>
              </a:extLst>
            </p:cNvPr>
            <p:cNvGrpSpPr/>
            <p:nvPr/>
          </p:nvGrpSpPr>
          <p:grpSpPr>
            <a:xfrm>
              <a:off x="-15880080" y="3229484"/>
              <a:ext cx="33708977" cy="1569660"/>
              <a:chOff x="-15758160" y="3103395"/>
              <a:chExt cx="33708977" cy="156966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E4C5630-424F-47B3-AA9A-0FA6F8BD5439}"/>
                  </a:ext>
                </a:extLst>
              </p:cNvPr>
              <p:cNvSpPr txBox="1"/>
              <p:nvPr/>
            </p:nvSpPr>
            <p:spPr>
              <a:xfrm>
                <a:off x="640081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5C89866-7261-4345-9F66-75A8284B8D4B}"/>
                  </a:ext>
                </a:extLst>
              </p:cNvPr>
              <p:cNvSpPr txBox="1"/>
              <p:nvPr/>
            </p:nvSpPr>
            <p:spPr>
              <a:xfrm>
                <a:off x="-15758160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8576F8A-8C74-4A21-A568-4CB0B3D56FAE}"/>
                </a:ext>
              </a:extLst>
            </p:cNvPr>
            <p:cNvGrpSpPr/>
            <p:nvPr/>
          </p:nvGrpSpPr>
          <p:grpSpPr>
            <a:xfrm>
              <a:off x="-8900160" y="4649368"/>
              <a:ext cx="33708977" cy="1569660"/>
              <a:chOff x="-15758160" y="3103395"/>
              <a:chExt cx="33708977" cy="1569660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BFA437-19F6-4BFA-BA8F-18A476E7B691}"/>
                  </a:ext>
                </a:extLst>
              </p:cNvPr>
              <p:cNvSpPr txBox="1"/>
              <p:nvPr/>
            </p:nvSpPr>
            <p:spPr>
              <a:xfrm>
                <a:off x="640081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CD1226E-044B-4A3D-B384-484C8F6212F3}"/>
                  </a:ext>
                </a:extLst>
              </p:cNvPr>
              <p:cNvSpPr txBox="1"/>
              <p:nvPr/>
            </p:nvSpPr>
            <p:spPr>
              <a:xfrm>
                <a:off x="-15758160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21B457B-D62D-4F4D-9211-DB2D4E4B231E}"/>
                </a:ext>
              </a:extLst>
            </p:cNvPr>
            <p:cNvSpPr txBox="1"/>
            <p:nvPr/>
          </p:nvSpPr>
          <p:spPr>
            <a:xfrm>
              <a:off x="-3232785" y="6069250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F2BF293-EFCD-403A-BD3A-5CB0607A60D3}"/>
                </a:ext>
              </a:extLst>
            </p:cNvPr>
            <p:cNvGrpSpPr/>
            <p:nvPr/>
          </p:nvGrpSpPr>
          <p:grpSpPr>
            <a:xfrm>
              <a:off x="-15880080" y="-1030168"/>
              <a:ext cx="33708977" cy="1569660"/>
              <a:chOff x="-11214736" y="1400116"/>
              <a:chExt cx="33708977" cy="1569660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5C03F55-3EF3-423B-ABD2-639C42F69E5F}"/>
                  </a:ext>
                </a:extLst>
              </p:cNvPr>
              <p:cNvSpPr txBox="1"/>
              <p:nvPr/>
            </p:nvSpPr>
            <p:spPr>
              <a:xfrm>
                <a:off x="5183505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1A65E44-A8D4-4C40-BE45-080BD1DF5DC1}"/>
                  </a:ext>
                </a:extLst>
              </p:cNvPr>
              <p:cNvSpPr txBox="1"/>
              <p:nvPr/>
            </p:nvSpPr>
            <p:spPr>
              <a:xfrm>
                <a:off x="-11214736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586EB22-6FD7-446F-A217-8503A7FBED6F}"/>
                </a:ext>
              </a:extLst>
            </p:cNvPr>
            <p:cNvSpPr txBox="1"/>
            <p:nvPr/>
          </p:nvSpPr>
          <p:spPr>
            <a:xfrm>
              <a:off x="-7469505" y="7493054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61CF3674-4DC5-458E-AC86-6F77B4B59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94CE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CA5F8AB-480E-47E3-B815-7EDFC9D95C01}"/>
              </a:ext>
            </a:extLst>
          </p:cNvPr>
          <p:cNvSpPr txBox="1"/>
          <p:nvPr/>
        </p:nvSpPr>
        <p:spPr>
          <a:xfrm>
            <a:off x="2179164" y="1898004"/>
            <a:ext cx="7833673" cy="306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8800" b="1" spc="-1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PAT(Advanced)</a:t>
            </a:r>
            <a:r>
              <a:rPr lang="zh-CN" altLang="en-US" sz="8800" b="1" spc="-1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查找元素篇</a:t>
            </a:r>
            <a:endParaRPr lang="zh-CN" altLang="en-US" sz="8800" b="1" spc="-1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62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BE77DD40-38C3-4D15-8A2B-41794CD0B58F}"/>
              </a:ext>
            </a:extLst>
          </p:cNvPr>
          <p:cNvGrpSpPr/>
          <p:nvPr/>
        </p:nvGrpSpPr>
        <p:grpSpPr>
          <a:xfrm>
            <a:off x="-11199496" y="-230832"/>
            <a:ext cx="31577282" cy="7088832"/>
            <a:chOff x="-11199496" y="-230832"/>
            <a:chExt cx="31577282" cy="70888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847783F-D504-49F5-8370-33E04CDFCFF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1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68CB29F-C625-4933-9318-68A3D3CD0727}"/>
                </a:ext>
              </a:extLst>
            </p:cNvPr>
            <p:cNvGrpSpPr/>
            <p:nvPr/>
          </p:nvGrpSpPr>
          <p:grpSpPr>
            <a:xfrm>
              <a:off x="-11199496" y="-230832"/>
              <a:ext cx="31577282" cy="7088832"/>
              <a:chOff x="-11199496" y="-230832"/>
              <a:chExt cx="31577282" cy="7088832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E3541A8-B26D-4397-9A43-768361CC5E47}"/>
                  </a:ext>
                </a:extLst>
              </p:cNvPr>
              <p:cNvGrpSpPr/>
              <p:nvPr/>
            </p:nvGrpSpPr>
            <p:grpSpPr>
              <a:xfrm>
                <a:off x="-487681" y="-230832"/>
                <a:ext cx="13167362" cy="1569660"/>
                <a:chOff x="-670561" y="0"/>
                <a:chExt cx="13167362" cy="1569660"/>
              </a:xfrm>
            </p:grpSpPr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151A58E-A342-49BF-8DAE-A6E506720935}"/>
                    </a:ext>
                  </a:extLst>
                </p:cNvPr>
                <p:cNvSpPr txBox="1"/>
                <p:nvPr/>
              </p:nvSpPr>
              <p:spPr>
                <a:xfrm>
                  <a:off x="-670561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605350-7B2B-462A-9FE2-1CB433C993C8}"/>
                    </a:ext>
                  </a:extLst>
                </p:cNvPr>
                <p:cNvSpPr txBox="1"/>
                <p:nvPr/>
              </p:nvSpPr>
              <p:spPr>
                <a:xfrm>
                  <a:off x="5730240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86B826B4-A5F4-48DF-B382-3D74221F58F9}"/>
                  </a:ext>
                </a:extLst>
              </p:cNvPr>
              <p:cNvGrpSpPr/>
              <p:nvPr/>
            </p:nvGrpSpPr>
            <p:grpSpPr>
              <a:xfrm>
                <a:off x="-8913496" y="1148961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78034A2-B3DE-4150-8224-3C114A1E33FD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751010E-CF3E-433A-92DF-94C3E55E48D6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39FDBB57-6310-4876-B54A-A7DC018E018B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8247B81E-5CF9-4D58-90B2-7FFFA2D08E1D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ECF6CF8B-F074-4155-BD33-B889AFFB75C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8B9D806-FB0C-4DC4-9E09-F74EAC252001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EFA4742-AA2F-4758-8F98-04B775815083}"/>
                  </a:ext>
                </a:extLst>
              </p:cNvPr>
              <p:cNvGrpSpPr/>
              <p:nvPr/>
            </p:nvGrpSpPr>
            <p:grpSpPr>
              <a:xfrm>
                <a:off x="-5987416" y="2528754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98975DAD-E28D-44D2-9C0D-164D9053D1EE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B52A28A4-5900-4AAD-9D89-505F7B81ADFF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B15059BD-29C0-43C8-B551-8F00D34055AA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5B7B0374-B160-4C02-B6DD-092924871D43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98598B2-EECE-4462-95CB-E0B02702278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F0D71B-388B-4111-B9A4-66D31D1D3003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B884A2F-000A-43BB-86D5-8E0FE37345E4}"/>
                  </a:ext>
                </a:extLst>
              </p:cNvPr>
              <p:cNvGrpSpPr/>
              <p:nvPr/>
            </p:nvGrpSpPr>
            <p:grpSpPr>
              <a:xfrm>
                <a:off x="-11199496" y="3908547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2D782B2A-74FF-47BA-9E5D-62C19D161C06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7F55B547-AC45-4EFF-913F-DF768BC38D5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BE86C94B-3FF5-41A5-A554-5FEEDF1B42FC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4218234-2099-414A-A5B7-6CB5E8C6CAA6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89340878-F741-4C35-BE6F-40068E27BB00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D8697D5B-E6D8-40F0-ACC7-6B580ABCA3B9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B8284971-07E0-4C83-B333-0D039AAD5E87}"/>
                  </a:ext>
                </a:extLst>
              </p:cNvPr>
              <p:cNvGrpSpPr/>
              <p:nvPr/>
            </p:nvGrpSpPr>
            <p:grpSpPr>
              <a:xfrm>
                <a:off x="-8928735" y="5288340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ACFACBEF-C5A3-43DB-A81F-129F316F70A1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108B906F-47F8-4809-95D1-7A2C974BF3B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41DE62AB-6ABC-4B41-AFF5-CB2A3F6DBF3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FA08D128-FB4A-4E8E-BF5F-E3FC9CAC023C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C15AF291-A037-4472-8B57-808D994D3DA7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5803FC4B-69DD-4BF8-A3CA-063229527B4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CF9A179-5983-48AF-A2E8-5549C24E1404}"/>
                </a:ext>
              </a:extLst>
            </p:cNvPr>
            <p:cNvSpPr txBox="1"/>
            <p:nvPr/>
          </p:nvSpPr>
          <p:spPr>
            <a:xfrm>
              <a:off x="3013710" y="2304020"/>
              <a:ext cx="616458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操作系统</a:t>
              </a:r>
              <a:endParaRPr lang="en-US" altLang="zh-CN" sz="9600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  <a:p>
              <a:pPr algn="ctr"/>
              <a:r>
                <a:rPr lang="zh-CN" altLang="en-US" sz="66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作业整理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8201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BE77DD40-38C3-4D15-8A2B-41794CD0B58F}"/>
              </a:ext>
            </a:extLst>
          </p:cNvPr>
          <p:cNvGrpSpPr/>
          <p:nvPr/>
        </p:nvGrpSpPr>
        <p:grpSpPr>
          <a:xfrm>
            <a:off x="-11199496" y="-230832"/>
            <a:ext cx="31577282" cy="7088832"/>
            <a:chOff x="-11199496" y="-230832"/>
            <a:chExt cx="31577282" cy="70888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847783F-D504-49F5-8370-33E04CDFCFF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1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68CB29F-C625-4933-9318-68A3D3CD0727}"/>
                </a:ext>
              </a:extLst>
            </p:cNvPr>
            <p:cNvGrpSpPr/>
            <p:nvPr/>
          </p:nvGrpSpPr>
          <p:grpSpPr>
            <a:xfrm>
              <a:off x="-11199496" y="-230832"/>
              <a:ext cx="31577282" cy="7088832"/>
              <a:chOff x="-11199496" y="-230832"/>
              <a:chExt cx="31577282" cy="7088832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E3541A8-B26D-4397-9A43-768361CC5E47}"/>
                  </a:ext>
                </a:extLst>
              </p:cNvPr>
              <p:cNvGrpSpPr/>
              <p:nvPr/>
            </p:nvGrpSpPr>
            <p:grpSpPr>
              <a:xfrm>
                <a:off x="-487681" y="-230832"/>
                <a:ext cx="13167362" cy="1569660"/>
                <a:chOff x="-670561" y="0"/>
                <a:chExt cx="13167362" cy="1569660"/>
              </a:xfrm>
            </p:grpSpPr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151A58E-A342-49BF-8DAE-A6E506720935}"/>
                    </a:ext>
                  </a:extLst>
                </p:cNvPr>
                <p:cNvSpPr txBox="1"/>
                <p:nvPr/>
              </p:nvSpPr>
              <p:spPr>
                <a:xfrm>
                  <a:off x="-670561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605350-7B2B-462A-9FE2-1CB433C993C8}"/>
                    </a:ext>
                  </a:extLst>
                </p:cNvPr>
                <p:cNvSpPr txBox="1"/>
                <p:nvPr/>
              </p:nvSpPr>
              <p:spPr>
                <a:xfrm>
                  <a:off x="5730240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86B826B4-A5F4-48DF-B382-3D74221F58F9}"/>
                  </a:ext>
                </a:extLst>
              </p:cNvPr>
              <p:cNvGrpSpPr/>
              <p:nvPr/>
            </p:nvGrpSpPr>
            <p:grpSpPr>
              <a:xfrm>
                <a:off x="-8913496" y="1148961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78034A2-B3DE-4150-8224-3C114A1E33FD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751010E-CF3E-433A-92DF-94C3E55E48D6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39FDBB57-6310-4876-B54A-A7DC018E018B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8247B81E-5CF9-4D58-90B2-7FFFA2D08E1D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ECF6CF8B-F074-4155-BD33-B889AFFB75C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8B9D806-FB0C-4DC4-9E09-F74EAC252001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EFA4742-AA2F-4758-8F98-04B775815083}"/>
                  </a:ext>
                </a:extLst>
              </p:cNvPr>
              <p:cNvGrpSpPr/>
              <p:nvPr/>
            </p:nvGrpSpPr>
            <p:grpSpPr>
              <a:xfrm>
                <a:off x="-5987416" y="2528754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98975DAD-E28D-44D2-9C0D-164D9053D1EE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B52A28A4-5900-4AAD-9D89-505F7B81ADFF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B15059BD-29C0-43C8-B551-8F00D34055AA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5B7B0374-B160-4C02-B6DD-092924871D43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98598B2-EECE-4462-95CB-E0B02702278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F0D71B-388B-4111-B9A4-66D31D1D3003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B884A2F-000A-43BB-86D5-8E0FE37345E4}"/>
                  </a:ext>
                </a:extLst>
              </p:cNvPr>
              <p:cNvGrpSpPr/>
              <p:nvPr/>
            </p:nvGrpSpPr>
            <p:grpSpPr>
              <a:xfrm>
                <a:off x="-11199496" y="3908547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2D782B2A-74FF-47BA-9E5D-62C19D161C06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7F55B547-AC45-4EFF-913F-DF768BC38D5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BE86C94B-3FF5-41A5-A554-5FEEDF1B42FC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4218234-2099-414A-A5B7-6CB5E8C6CAA6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89340878-F741-4C35-BE6F-40068E27BB00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D8697D5B-E6D8-40F0-ACC7-6B580ABCA3B9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B8284971-07E0-4C83-B333-0D039AAD5E87}"/>
                  </a:ext>
                </a:extLst>
              </p:cNvPr>
              <p:cNvGrpSpPr/>
              <p:nvPr/>
            </p:nvGrpSpPr>
            <p:grpSpPr>
              <a:xfrm>
                <a:off x="-8928735" y="5288340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ACFACBEF-C5A3-43DB-A81F-129F316F70A1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108B906F-47F8-4809-95D1-7A2C974BF3B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41DE62AB-6ABC-4B41-AFF5-CB2A3F6DBF3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FA08D128-FB4A-4E8E-BF5F-E3FC9CAC023C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C15AF291-A037-4472-8B57-808D994D3DA7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5803FC4B-69DD-4BF8-A3CA-063229527B4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CF9A179-5983-48AF-A2E8-5549C24E1404}"/>
                </a:ext>
              </a:extLst>
            </p:cNvPr>
            <p:cNvSpPr txBox="1"/>
            <p:nvPr/>
          </p:nvSpPr>
          <p:spPr>
            <a:xfrm>
              <a:off x="1494354" y="2321005"/>
              <a:ext cx="920329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8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操作系统</a:t>
              </a:r>
              <a:endParaRPr lang="en-US" altLang="zh-CN" sz="13800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168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53B021-25D6-4C86-A1C7-5DB53A4B11A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2CA49D-960E-425A-9ECC-BB73F3CCE0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2B4834-5AA4-44FD-B898-8B3B655DEB26}"/>
              </a:ext>
            </a:extLst>
          </p:cNvPr>
          <p:cNvSpPr txBox="1"/>
          <p:nvPr/>
        </p:nvSpPr>
        <p:spPr>
          <a:xfrm>
            <a:off x="1544320" y="2331164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rgbClr val="ECB69A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7701F-4DA1-436B-94EA-33CC3D8C7D03}"/>
              </a:ext>
            </a:extLst>
          </p:cNvPr>
          <p:cNvSpPr txBox="1"/>
          <p:nvPr/>
        </p:nvSpPr>
        <p:spPr>
          <a:xfrm>
            <a:off x="1595902" y="2392906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947744-7CA8-45E7-B198-3A0E4DD76A79}"/>
              </a:ext>
            </a:extLst>
          </p:cNvPr>
          <p:cNvSpPr txBox="1"/>
          <p:nvPr/>
        </p:nvSpPr>
        <p:spPr>
          <a:xfrm>
            <a:off x="6096000" y="1736637"/>
            <a:ext cx="4149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2020.09.07-08</a:t>
            </a:r>
            <a:endParaRPr lang="zh-CN" altLang="en-US" sz="5400" b="1" dirty="0">
              <a:solidFill>
                <a:srgbClr val="ECB69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油菜花手绘字体" pitchFamily="2" charset="-122"/>
              <a:ea typeface="油菜花手绘字体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AE16C1-A8F0-4DC5-82E8-D6D54FD5F958}"/>
              </a:ext>
            </a:extLst>
          </p:cNvPr>
          <p:cNvSpPr txBox="1"/>
          <p:nvPr/>
        </p:nvSpPr>
        <p:spPr>
          <a:xfrm>
            <a:off x="7082301" y="175695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2020.09.07-08</a:t>
            </a:r>
            <a:endParaRPr lang="zh-CN" altLang="en-US" sz="5400" b="1" dirty="0">
              <a:solidFill>
                <a:schemeClr val="bg1"/>
              </a:solidFill>
              <a:latin typeface="油菜花手绘字体" pitchFamily="2" charset="-122"/>
              <a:ea typeface="油菜花手绘字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33517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40833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926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926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926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36778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215</Words>
  <Application>Microsoft Office PowerPoint</Application>
  <PresentationFormat>宽屏</PresentationFormat>
  <Paragraphs>90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AMCSongGBK-Light</vt:lpstr>
      <vt:lpstr>等线</vt:lpstr>
      <vt:lpstr>等线 Light</vt:lpstr>
      <vt:lpstr>华文中宋</vt:lpstr>
      <vt:lpstr>思源宋体 SemiBold</vt:lpstr>
      <vt:lpstr>微软雅黑</vt:lpstr>
      <vt:lpstr>新蒂黑板报底字</vt:lpstr>
      <vt:lpstr>油菜花手绘字体</vt:lpstr>
      <vt:lpstr>钟齐志莽行书</vt:lpstr>
      <vt:lpstr>Adobe Caslon Pro Bold</vt:lpstr>
      <vt:lpstr>Adobe Hebrew</vt:lpstr>
      <vt:lpstr>Angelina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Xinyi</dc:creator>
  <cp:lastModifiedBy>Wu Xinyi</cp:lastModifiedBy>
  <cp:revision>28</cp:revision>
  <dcterms:created xsi:type="dcterms:W3CDTF">2019-10-08T08:08:24Z</dcterms:created>
  <dcterms:modified xsi:type="dcterms:W3CDTF">2020-09-29T15:23:34Z</dcterms:modified>
</cp:coreProperties>
</file>